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6" r:id="rId2"/>
    <p:sldId id="261" r:id="rId3"/>
    <p:sldId id="263" r:id="rId4"/>
    <p:sldId id="277" r:id="rId5"/>
    <p:sldId id="286" r:id="rId6"/>
    <p:sldId id="288" r:id="rId7"/>
    <p:sldId id="289" r:id="rId8"/>
    <p:sldId id="292" r:id="rId9"/>
    <p:sldId id="290" r:id="rId10"/>
    <p:sldId id="293" r:id="rId11"/>
    <p:sldId id="291" r:id="rId12"/>
    <p:sldId id="274" r:id="rId13"/>
    <p:sldId id="295" r:id="rId14"/>
    <p:sldId id="294" r:id="rId15"/>
    <p:sldId id="285" r:id="rId16"/>
    <p:sldId id="258" r:id="rId17"/>
    <p:sldId id="287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E524A-F1FB-4CB1-B89E-1813A09C3445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181C76DC-0653-4EDE-BE3C-E89AB8323097}">
      <dgm:prSet phldrT="[Text]"/>
      <dgm:spPr/>
      <dgm:t>
        <a:bodyPr/>
        <a:lstStyle/>
        <a:p>
          <a:r>
            <a:rPr lang="en-US" dirty="0" smtClean="0"/>
            <a:t>Camera</a:t>
          </a:r>
          <a:endParaRPr lang="en-CA" dirty="0"/>
        </a:p>
      </dgm:t>
    </dgm:pt>
    <dgm:pt modelId="{3C68D641-C5CB-497A-BF53-4A96626E7B5A}" type="parTrans" cxnId="{FBC5F80E-71A3-4939-B5EF-707E36FE6FF3}">
      <dgm:prSet/>
      <dgm:spPr/>
      <dgm:t>
        <a:bodyPr/>
        <a:lstStyle/>
        <a:p>
          <a:endParaRPr lang="en-CA"/>
        </a:p>
      </dgm:t>
    </dgm:pt>
    <dgm:pt modelId="{C7927661-2F1C-4DAB-976D-E84BDF9B7449}" type="sibTrans" cxnId="{FBC5F80E-71A3-4939-B5EF-707E36FE6FF3}">
      <dgm:prSet/>
      <dgm:spPr/>
      <dgm:t>
        <a:bodyPr/>
        <a:lstStyle/>
        <a:p>
          <a:endParaRPr lang="en-CA"/>
        </a:p>
      </dgm:t>
    </dgm:pt>
    <dgm:pt modelId="{1C10A793-25F7-4D45-ADB2-83820BF56F20}">
      <dgm:prSet phldrT="[Text]"/>
      <dgm:spPr/>
      <dgm:t>
        <a:bodyPr/>
        <a:lstStyle/>
        <a:p>
          <a:r>
            <a:rPr lang="en-US" dirty="0" err="1" smtClean="0"/>
            <a:t>Pic</a:t>
          </a:r>
          <a:r>
            <a:rPr lang="en-US" dirty="0" smtClean="0"/>
            <a:t> Collage</a:t>
          </a:r>
          <a:endParaRPr lang="en-CA" dirty="0"/>
        </a:p>
      </dgm:t>
    </dgm:pt>
    <dgm:pt modelId="{25821990-6367-4C8C-AFD3-7FF6780D7C86}" type="parTrans" cxnId="{D45916E5-4125-41CB-B44A-226496820581}">
      <dgm:prSet/>
      <dgm:spPr/>
      <dgm:t>
        <a:bodyPr/>
        <a:lstStyle/>
        <a:p>
          <a:endParaRPr lang="en-CA"/>
        </a:p>
      </dgm:t>
    </dgm:pt>
    <dgm:pt modelId="{9B17F38E-6D14-4680-932D-49F74E056D29}" type="sibTrans" cxnId="{D45916E5-4125-41CB-B44A-226496820581}">
      <dgm:prSet/>
      <dgm:spPr/>
      <dgm:t>
        <a:bodyPr/>
        <a:lstStyle/>
        <a:p>
          <a:endParaRPr lang="en-CA"/>
        </a:p>
      </dgm:t>
    </dgm:pt>
    <dgm:pt modelId="{4171AF92-DFFC-48B2-BB38-A81B89F56127}">
      <dgm:prSet phldrT="[Text]"/>
      <dgm:spPr/>
      <dgm:t>
        <a:bodyPr/>
        <a:lstStyle/>
        <a:p>
          <a:r>
            <a:rPr lang="en-US" dirty="0" err="1" smtClean="0"/>
            <a:t>Skitch</a:t>
          </a:r>
          <a:endParaRPr lang="en-CA" dirty="0"/>
        </a:p>
      </dgm:t>
    </dgm:pt>
    <dgm:pt modelId="{4CAE51FB-FCC8-41F7-96F1-3971EA6C6723}" type="parTrans" cxnId="{CFAD5C37-73CF-4B8B-BB07-859A99F72678}">
      <dgm:prSet/>
      <dgm:spPr/>
      <dgm:t>
        <a:bodyPr/>
        <a:lstStyle/>
        <a:p>
          <a:endParaRPr lang="en-CA"/>
        </a:p>
      </dgm:t>
    </dgm:pt>
    <dgm:pt modelId="{3DF659C6-C2F1-4B33-9359-EBA1185DFD07}" type="sibTrans" cxnId="{CFAD5C37-73CF-4B8B-BB07-859A99F72678}">
      <dgm:prSet/>
      <dgm:spPr/>
      <dgm:t>
        <a:bodyPr/>
        <a:lstStyle/>
        <a:p>
          <a:endParaRPr lang="en-CA"/>
        </a:p>
      </dgm:t>
    </dgm:pt>
    <dgm:pt modelId="{663228DF-A958-4D13-9ACF-1FD28AF9DBB8}">
      <dgm:prSet/>
      <dgm:spPr/>
      <dgm:t>
        <a:bodyPr/>
        <a:lstStyle/>
        <a:p>
          <a:r>
            <a:rPr lang="en-US" dirty="0" err="1" smtClean="0"/>
            <a:t>Educreations</a:t>
          </a:r>
          <a:endParaRPr lang="en-CA" dirty="0"/>
        </a:p>
      </dgm:t>
    </dgm:pt>
    <dgm:pt modelId="{CE423054-F75B-4A7C-AE5A-4795B00CE967}" type="parTrans" cxnId="{A4A87A8D-77BD-4463-9959-86C1C6EC19A0}">
      <dgm:prSet/>
      <dgm:spPr/>
      <dgm:t>
        <a:bodyPr/>
        <a:lstStyle/>
        <a:p>
          <a:endParaRPr lang="en-CA"/>
        </a:p>
      </dgm:t>
    </dgm:pt>
    <dgm:pt modelId="{8D7BB88E-A6B2-4C86-BF12-CBBA689237C7}" type="sibTrans" cxnId="{A4A87A8D-77BD-4463-9959-86C1C6EC19A0}">
      <dgm:prSet/>
      <dgm:spPr/>
      <dgm:t>
        <a:bodyPr/>
        <a:lstStyle/>
        <a:p>
          <a:endParaRPr lang="en-CA"/>
        </a:p>
      </dgm:t>
    </dgm:pt>
    <dgm:pt modelId="{3527FC94-DCEC-4286-BD23-B98E906D2D6E}" type="pres">
      <dgm:prSet presAssocID="{7EFE524A-F1FB-4CB1-B89E-1813A09C3445}" presName="linearFlow" presStyleCnt="0">
        <dgm:presLayoutVars>
          <dgm:resizeHandles val="exact"/>
        </dgm:presLayoutVars>
      </dgm:prSet>
      <dgm:spPr/>
    </dgm:pt>
    <dgm:pt modelId="{D8434CFD-65F4-4467-9411-050DAAF64564}" type="pres">
      <dgm:prSet presAssocID="{181C76DC-0653-4EDE-BE3C-E89AB832309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6EEBE8DD-9600-424E-B98C-DB17DA8D2535}" type="pres">
      <dgm:prSet presAssocID="{C7927661-2F1C-4DAB-976D-E84BDF9B7449}" presName="sibTrans" presStyleLbl="sibTrans2D1" presStyleIdx="0" presStyleCnt="3"/>
      <dgm:spPr/>
      <dgm:t>
        <a:bodyPr/>
        <a:lstStyle/>
        <a:p>
          <a:endParaRPr lang="en-CA"/>
        </a:p>
      </dgm:t>
    </dgm:pt>
    <dgm:pt modelId="{A0F65446-15A1-4AE3-AD16-3149A35BC92C}" type="pres">
      <dgm:prSet presAssocID="{C7927661-2F1C-4DAB-976D-E84BDF9B7449}" presName="connectorText" presStyleLbl="sibTrans2D1" presStyleIdx="0" presStyleCnt="3"/>
      <dgm:spPr/>
      <dgm:t>
        <a:bodyPr/>
        <a:lstStyle/>
        <a:p>
          <a:endParaRPr lang="en-CA"/>
        </a:p>
      </dgm:t>
    </dgm:pt>
    <dgm:pt modelId="{2231DF39-EA8A-4F92-86E2-5571B49621F3}" type="pres">
      <dgm:prSet presAssocID="{1C10A793-25F7-4D45-ADB2-83820BF56F2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467AB4C3-868F-4265-A3B8-839061A650C6}" type="pres">
      <dgm:prSet presAssocID="{9B17F38E-6D14-4680-932D-49F74E056D29}" presName="sibTrans" presStyleLbl="sibTrans2D1" presStyleIdx="1" presStyleCnt="3"/>
      <dgm:spPr/>
      <dgm:t>
        <a:bodyPr/>
        <a:lstStyle/>
        <a:p>
          <a:endParaRPr lang="en-CA"/>
        </a:p>
      </dgm:t>
    </dgm:pt>
    <dgm:pt modelId="{73562667-01E2-403B-8C5D-6495F1BA47C2}" type="pres">
      <dgm:prSet presAssocID="{9B17F38E-6D14-4680-932D-49F74E056D29}" presName="connectorText" presStyleLbl="sibTrans2D1" presStyleIdx="1" presStyleCnt="3"/>
      <dgm:spPr/>
      <dgm:t>
        <a:bodyPr/>
        <a:lstStyle/>
        <a:p>
          <a:endParaRPr lang="en-CA"/>
        </a:p>
      </dgm:t>
    </dgm:pt>
    <dgm:pt modelId="{7AFCD4CC-DEC0-4EB3-ACA3-4E075D710204}" type="pres">
      <dgm:prSet presAssocID="{4171AF92-DFFC-48B2-BB38-A81B89F5612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  <dgm:pt modelId="{32BB3608-C694-48E3-98A4-B266974CCE19}" type="pres">
      <dgm:prSet presAssocID="{3DF659C6-C2F1-4B33-9359-EBA1185DFD07}" presName="sibTrans" presStyleLbl="sibTrans2D1" presStyleIdx="2" presStyleCnt="3"/>
      <dgm:spPr/>
      <dgm:t>
        <a:bodyPr/>
        <a:lstStyle/>
        <a:p>
          <a:endParaRPr lang="en-CA"/>
        </a:p>
      </dgm:t>
    </dgm:pt>
    <dgm:pt modelId="{422F4881-D98B-43B2-AF65-A95463035D2B}" type="pres">
      <dgm:prSet presAssocID="{3DF659C6-C2F1-4B33-9359-EBA1185DFD07}" presName="connectorText" presStyleLbl="sibTrans2D1" presStyleIdx="2" presStyleCnt="3"/>
      <dgm:spPr/>
      <dgm:t>
        <a:bodyPr/>
        <a:lstStyle/>
        <a:p>
          <a:endParaRPr lang="en-CA"/>
        </a:p>
      </dgm:t>
    </dgm:pt>
    <dgm:pt modelId="{F2F3B47D-0FFA-4B40-92B2-EC2F85507EA8}" type="pres">
      <dgm:prSet presAssocID="{663228DF-A958-4D13-9ACF-1FD28AF9DBB8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CA"/>
        </a:p>
      </dgm:t>
    </dgm:pt>
  </dgm:ptLst>
  <dgm:cxnLst>
    <dgm:cxn modelId="{523E2ABA-5B9B-4B0C-8C33-3886BA3CE84E}" type="presOf" srcId="{181C76DC-0653-4EDE-BE3C-E89AB8323097}" destId="{D8434CFD-65F4-4467-9411-050DAAF64564}" srcOrd="0" destOrd="0" presId="urn:microsoft.com/office/officeart/2005/8/layout/process2"/>
    <dgm:cxn modelId="{FBC5F80E-71A3-4939-B5EF-707E36FE6FF3}" srcId="{7EFE524A-F1FB-4CB1-B89E-1813A09C3445}" destId="{181C76DC-0653-4EDE-BE3C-E89AB8323097}" srcOrd="0" destOrd="0" parTransId="{3C68D641-C5CB-497A-BF53-4A96626E7B5A}" sibTransId="{C7927661-2F1C-4DAB-976D-E84BDF9B7449}"/>
    <dgm:cxn modelId="{A5193FE7-4FBB-4653-8CAE-026FDF62F7CA}" type="presOf" srcId="{C7927661-2F1C-4DAB-976D-E84BDF9B7449}" destId="{A0F65446-15A1-4AE3-AD16-3149A35BC92C}" srcOrd="1" destOrd="0" presId="urn:microsoft.com/office/officeart/2005/8/layout/process2"/>
    <dgm:cxn modelId="{D00BD8ED-585F-4FD4-B454-C0BE6C25C6CA}" type="presOf" srcId="{9B17F38E-6D14-4680-932D-49F74E056D29}" destId="{73562667-01E2-403B-8C5D-6495F1BA47C2}" srcOrd="1" destOrd="0" presId="urn:microsoft.com/office/officeart/2005/8/layout/process2"/>
    <dgm:cxn modelId="{F1062B36-4D1F-4E17-827D-E1A8BCC3C27A}" type="presOf" srcId="{1C10A793-25F7-4D45-ADB2-83820BF56F20}" destId="{2231DF39-EA8A-4F92-86E2-5571B49621F3}" srcOrd="0" destOrd="0" presId="urn:microsoft.com/office/officeart/2005/8/layout/process2"/>
    <dgm:cxn modelId="{7AE60828-F340-423B-8820-D2A6F9919A4B}" type="presOf" srcId="{C7927661-2F1C-4DAB-976D-E84BDF9B7449}" destId="{6EEBE8DD-9600-424E-B98C-DB17DA8D2535}" srcOrd="0" destOrd="0" presId="urn:microsoft.com/office/officeart/2005/8/layout/process2"/>
    <dgm:cxn modelId="{CFAD5C37-73CF-4B8B-BB07-859A99F72678}" srcId="{7EFE524A-F1FB-4CB1-B89E-1813A09C3445}" destId="{4171AF92-DFFC-48B2-BB38-A81B89F56127}" srcOrd="2" destOrd="0" parTransId="{4CAE51FB-FCC8-41F7-96F1-3971EA6C6723}" sibTransId="{3DF659C6-C2F1-4B33-9359-EBA1185DFD07}"/>
    <dgm:cxn modelId="{26CA9EE0-07EA-4412-82C0-9C727E3903D0}" type="presOf" srcId="{7EFE524A-F1FB-4CB1-B89E-1813A09C3445}" destId="{3527FC94-DCEC-4286-BD23-B98E906D2D6E}" srcOrd="0" destOrd="0" presId="urn:microsoft.com/office/officeart/2005/8/layout/process2"/>
    <dgm:cxn modelId="{FF85058C-7A1C-479A-9C86-CDB25587FF16}" type="presOf" srcId="{3DF659C6-C2F1-4B33-9359-EBA1185DFD07}" destId="{32BB3608-C694-48E3-98A4-B266974CCE19}" srcOrd="0" destOrd="0" presId="urn:microsoft.com/office/officeart/2005/8/layout/process2"/>
    <dgm:cxn modelId="{3D1FDE00-952F-4E98-9D97-142D61F04453}" type="presOf" srcId="{9B17F38E-6D14-4680-932D-49F74E056D29}" destId="{467AB4C3-868F-4265-A3B8-839061A650C6}" srcOrd="0" destOrd="0" presId="urn:microsoft.com/office/officeart/2005/8/layout/process2"/>
    <dgm:cxn modelId="{7C803DB0-1042-4ADA-8C3B-543121EE5B45}" type="presOf" srcId="{3DF659C6-C2F1-4B33-9359-EBA1185DFD07}" destId="{422F4881-D98B-43B2-AF65-A95463035D2B}" srcOrd="1" destOrd="0" presId="urn:microsoft.com/office/officeart/2005/8/layout/process2"/>
    <dgm:cxn modelId="{D45916E5-4125-41CB-B44A-226496820581}" srcId="{7EFE524A-F1FB-4CB1-B89E-1813A09C3445}" destId="{1C10A793-25F7-4D45-ADB2-83820BF56F20}" srcOrd="1" destOrd="0" parTransId="{25821990-6367-4C8C-AFD3-7FF6780D7C86}" sibTransId="{9B17F38E-6D14-4680-932D-49F74E056D29}"/>
    <dgm:cxn modelId="{99A425AA-86E7-422F-A297-48EE80527A47}" type="presOf" srcId="{663228DF-A958-4D13-9ACF-1FD28AF9DBB8}" destId="{F2F3B47D-0FFA-4B40-92B2-EC2F85507EA8}" srcOrd="0" destOrd="0" presId="urn:microsoft.com/office/officeart/2005/8/layout/process2"/>
    <dgm:cxn modelId="{A4A87A8D-77BD-4463-9959-86C1C6EC19A0}" srcId="{7EFE524A-F1FB-4CB1-B89E-1813A09C3445}" destId="{663228DF-A958-4D13-9ACF-1FD28AF9DBB8}" srcOrd="3" destOrd="0" parTransId="{CE423054-F75B-4A7C-AE5A-4795B00CE967}" sibTransId="{8D7BB88E-A6B2-4C86-BF12-CBBA689237C7}"/>
    <dgm:cxn modelId="{56946386-0EA1-4786-8BF0-8EC4EEFCF9A4}" type="presOf" srcId="{4171AF92-DFFC-48B2-BB38-A81B89F56127}" destId="{7AFCD4CC-DEC0-4EB3-ACA3-4E075D710204}" srcOrd="0" destOrd="0" presId="urn:microsoft.com/office/officeart/2005/8/layout/process2"/>
    <dgm:cxn modelId="{751AE51A-AB15-4F51-A241-8397465BFE86}" type="presParOf" srcId="{3527FC94-DCEC-4286-BD23-B98E906D2D6E}" destId="{D8434CFD-65F4-4467-9411-050DAAF64564}" srcOrd="0" destOrd="0" presId="urn:microsoft.com/office/officeart/2005/8/layout/process2"/>
    <dgm:cxn modelId="{638F660A-9DDA-4D7A-9997-9CD53D0B063E}" type="presParOf" srcId="{3527FC94-DCEC-4286-BD23-B98E906D2D6E}" destId="{6EEBE8DD-9600-424E-B98C-DB17DA8D2535}" srcOrd="1" destOrd="0" presId="urn:microsoft.com/office/officeart/2005/8/layout/process2"/>
    <dgm:cxn modelId="{569056F7-49DA-404D-8EDF-0D0DAB41E635}" type="presParOf" srcId="{6EEBE8DD-9600-424E-B98C-DB17DA8D2535}" destId="{A0F65446-15A1-4AE3-AD16-3149A35BC92C}" srcOrd="0" destOrd="0" presId="urn:microsoft.com/office/officeart/2005/8/layout/process2"/>
    <dgm:cxn modelId="{57BAEEE9-6B69-4068-BD8E-1D6C4B3003F5}" type="presParOf" srcId="{3527FC94-DCEC-4286-BD23-B98E906D2D6E}" destId="{2231DF39-EA8A-4F92-86E2-5571B49621F3}" srcOrd="2" destOrd="0" presId="urn:microsoft.com/office/officeart/2005/8/layout/process2"/>
    <dgm:cxn modelId="{5D7544A6-6DB2-4F08-88D0-0F5AA25D7848}" type="presParOf" srcId="{3527FC94-DCEC-4286-BD23-B98E906D2D6E}" destId="{467AB4C3-868F-4265-A3B8-839061A650C6}" srcOrd="3" destOrd="0" presId="urn:microsoft.com/office/officeart/2005/8/layout/process2"/>
    <dgm:cxn modelId="{E6F84A45-A71D-4B43-B1A7-459233C35510}" type="presParOf" srcId="{467AB4C3-868F-4265-A3B8-839061A650C6}" destId="{73562667-01E2-403B-8C5D-6495F1BA47C2}" srcOrd="0" destOrd="0" presId="urn:microsoft.com/office/officeart/2005/8/layout/process2"/>
    <dgm:cxn modelId="{76869843-EA28-4687-943D-EF44CF22F33F}" type="presParOf" srcId="{3527FC94-DCEC-4286-BD23-B98E906D2D6E}" destId="{7AFCD4CC-DEC0-4EB3-ACA3-4E075D710204}" srcOrd="4" destOrd="0" presId="urn:microsoft.com/office/officeart/2005/8/layout/process2"/>
    <dgm:cxn modelId="{A8D6B0CF-4278-484A-9B75-1D8A36A643AB}" type="presParOf" srcId="{3527FC94-DCEC-4286-BD23-B98E906D2D6E}" destId="{32BB3608-C694-48E3-98A4-B266974CCE19}" srcOrd="5" destOrd="0" presId="urn:microsoft.com/office/officeart/2005/8/layout/process2"/>
    <dgm:cxn modelId="{1CA66854-C84D-4C1F-B9D1-8A831554750B}" type="presParOf" srcId="{32BB3608-C694-48E3-98A4-B266974CCE19}" destId="{422F4881-D98B-43B2-AF65-A95463035D2B}" srcOrd="0" destOrd="0" presId="urn:microsoft.com/office/officeart/2005/8/layout/process2"/>
    <dgm:cxn modelId="{FAD58E0C-BD4F-4DD0-90EA-5323B0F770F4}" type="presParOf" srcId="{3527FC94-DCEC-4286-BD23-B98E906D2D6E}" destId="{F2F3B47D-0FFA-4B40-92B2-EC2F85507EA8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8434CFD-65F4-4467-9411-050DAAF64564}">
      <dsp:nvSpPr>
        <dsp:cNvPr id="0" name=""/>
        <dsp:cNvSpPr/>
      </dsp:nvSpPr>
      <dsp:spPr>
        <a:xfrm>
          <a:off x="971861" y="2964"/>
          <a:ext cx="1985334" cy="1102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Camera</a:t>
          </a:r>
          <a:endParaRPr lang="en-CA" sz="2400" kern="1200" dirty="0"/>
        </a:p>
      </dsp:txBody>
      <dsp:txXfrm>
        <a:off x="971861" y="2964"/>
        <a:ext cx="1985334" cy="1102963"/>
      </dsp:txXfrm>
    </dsp:sp>
    <dsp:sp modelId="{6EEBE8DD-9600-424E-B98C-DB17DA8D2535}">
      <dsp:nvSpPr>
        <dsp:cNvPr id="0" name=""/>
        <dsp:cNvSpPr/>
      </dsp:nvSpPr>
      <dsp:spPr>
        <a:xfrm rot="5400000">
          <a:off x="1757723" y="1133502"/>
          <a:ext cx="413611" cy="4963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1900" kern="1200"/>
        </a:p>
      </dsp:txBody>
      <dsp:txXfrm rot="5400000">
        <a:off x="1757723" y="1133502"/>
        <a:ext cx="413611" cy="496333"/>
      </dsp:txXfrm>
    </dsp:sp>
    <dsp:sp modelId="{2231DF39-EA8A-4F92-86E2-5571B49621F3}">
      <dsp:nvSpPr>
        <dsp:cNvPr id="0" name=""/>
        <dsp:cNvSpPr/>
      </dsp:nvSpPr>
      <dsp:spPr>
        <a:xfrm>
          <a:off x="971861" y="1657410"/>
          <a:ext cx="1985334" cy="1102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Pic</a:t>
          </a:r>
          <a:r>
            <a:rPr lang="en-US" sz="2400" kern="1200" dirty="0" smtClean="0"/>
            <a:t> Collage</a:t>
          </a:r>
          <a:endParaRPr lang="en-CA" sz="2400" kern="1200" dirty="0"/>
        </a:p>
      </dsp:txBody>
      <dsp:txXfrm>
        <a:off x="971861" y="1657410"/>
        <a:ext cx="1985334" cy="1102963"/>
      </dsp:txXfrm>
    </dsp:sp>
    <dsp:sp modelId="{467AB4C3-868F-4265-A3B8-839061A650C6}">
      <dsp:nvSpPr>
        <dsp:cNvPr id="0" name=""/>
        <dsp:cNvSpPr/>
      </dsp:nvSpPr>
      <dsp:spPr>
        <a:xfrm rot="5400000">
          <a:off x="1757723" y="2787948"/>
          <a:ext cx="413611" cy="4963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1900" kern="1200"/>
        </a:p>
      </dsp:txBody>
      <dsp:txXfrm rot="5400000">
        <a:off x="1757723" y="2787948"/>
        <a:ext cx="413611" cy="496333"/>
      </dsp:txXfrm>
    </dsp:sp>
    <dsp:sp modelId="{7AFCD4CC-DEC0-4EB3-ACA3-4E075D710204}">
      <dsp:nvSpPr>
        <dsp:cNvPr id="0" name=""/>
        <dsp:cNvSpPr/>
      </dsp:nvSpPr>
      <dsp:spPr>
        <a:xfrm>
          <a:off x="971861" y="3311855"/>
          <a:ext cx="1985334" cy="1102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Skitch</a:t>
          </a:r>
          <a:endParaRPr lang="en-CA" sz="2400" kern="1200" dirty="0"/>
        </a:p>
      </dsp:txBody>
      <dsp:txXfrm>
        <a:off x="971861" y="3311855"/>
        <a:ext cx="1985334" cy="1102963"/>
      </dsp:txXfrm>
    </dsp:sp>
    <dsp:sp modelId="{32BB3608-C694-48E3-98A4-B266974CCE19}">
      <dsp:nvSpPr>
        <dsp:cNvPr id="0" name=""/>
        <dsp:cNvSpPr/>
      </dsp:nvSpPr>
      <dsp:spPr>
        <a:xfrm rot="5400000">
          <a:off x="1757723" y="4442393"/>
          <a:ext cx="413611" cy="49633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CA" sz="1900" kern="1200"/>
        </a:p>
      </dsp:txBody>
      <dsp:txXfrm rot="5400000">
        <a:off x="1757723" y="4442393"/>
        <a:ext cx="413611" cy="496333"/>
      </dsp:txXfrm>
    </dsp:sp>
    <dsp:sp modelId="{F2F3B47D-0FFA-4B40-92B2-EC2F85507EA8}">
      <dsp:nvSpPr>
        <dsp:cNvPr id="0" name=""/>
        <dsp:cNvSpPr/>
      </dsp:nvSpPr>
      <dsp:spPr>
        <a:xfrm>
          <a:off x="971861" y="4966301"/>
          <a:ext cx="1985334" cy="110296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/>
            <a:t>Educreations</a:t>
          </a:r>
          <a:endParaRPr lang="en-CA" sz="2400" kern="1200" dirty="0"/>
        </a:p>
      </dsp:txBody>
      <dsp:txXfrm>
        <a:off x="971861" y="4966301"/>
        <a:ext cx="1985334" cy="11029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E5666-2A93-4B80-B49B-2D5F5E96F311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7BE84-2948-4240-9015-9552FC40368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EE28DA-5021-46F1-A27F-E8B8E2782173}" type="slidenum">
              <a:rPr lang="en-CA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CA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9EA06E-1A0C-44B6-A3BD-7A589EB18945}" type="datetimeFigureOut">
              <a:rPr lang="en-US" smtClean="0"/>
              <a:pPr/>
              <a:t>5/8/2014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2139D9-2F40-492F-BF42-54430766B4CD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eycurriculum.com/products/sketchpad-explorer-for-ipad" TargetMode="External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2" Type="http://schemas.openxmlformats.org/officeDocument/2006/relationships/hyperlink" Target="https://itunes.apple.com/ca/app/solids-elementary-hd/id501650786?mt=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teachingtableapp.com/" TargetMode="External"/><Relationship Id="rId11" Type="http://schemas.openxmlformats.org/officeDocument/2006/relationships/image" Target="../media/image25.jpeg"/><Relationship Id="rId5" Type="http://schemas.openxmlformats.org/officeDocument/2006/relationships/image" Target="../media/image22.jpeg"/><Relationship Id="rId10" Type="http://schemas.openxmlformats.org/officeDocument/2006/relationships/hyperlink" Target="https://itunes.apple.com/ca/app/akw-factor-tree/id574245042?mt=8" TargetMode="External"/><Relationship Id="rId4" Type="http://schemas.openxmlformats.org/officeDocument/2006/relationships/hyperlink" Target="https://itunes.apple.com/ca/app/undecided/id444318521?mt=8" TargetMode="External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padle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adlet.com/wall/openendedmathapp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edrego.wikispaces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la6vK6hI7r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rezi.com/r1-_udbvf6kb/samr-example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ic-collage.com/" TargetMode="External"/><Relationship Id="rId13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5.png"/><Relationship Id="rId12" Type="http://schemas.openxmlformats.org/officeDocument/2006/relationships/hyperlink" Target="http://www.educreations.com/" TargetMode="External"/><Relationship Id="rId2" Type="http://schemas.openxmlformats.org/officeDocument/2006/relationships/hyperlink" Target="http://popplet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ellagami.com/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4.png"/><Relationship Id="rId15" Type="http://schemas.openxmlformats.org/officeDocument/2006/relationships/image" Target="../media/image9.png"/><Relationship Id="rId10" Type="http://schemas.openxmlformats.org/officeDocument/2006/relationships/hyperlink" Target="http://www.simpleapps.eu/simplemind/desktop" TargetMode="External"/><Relationship Id="rId4" Type="http://schemas.openxmlformats.org/officeDocument/2006/relationships/hyperlink" Target="http://evernote.com/skitch/" TargetMode="External"/><Relationship Id="rId9" Type="http://schemas.openxmlformats.org/officeDocument/2006/relationships/image" Target="../media/image6.png"/><Relationship Id="rId14" Type="http://schemas.openxmlformats.org/officeDocument/2006/relationships/hyperlink" Target="http://www.readwritethink.org/classroom-resources/mobile-apps/venn-diagram-a-30994.html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mathtoybox.com/numblox/NumBlox.html#.U2wUc4FdVIE" TargetMode="External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hyperlink" Target="https://itunes.apple.com/ca/app/virtual-manipulatives!/id471341079?mt=8" TargetMode="External"/><Relationship Id="rId2" Type="http://schemas.openxmlformats.org/officeDocument/2006/relationships/hyperlink" Target="http://catalog.mathlearningcenter.org/apps/number-rack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atalog.mathlearningcenter.org/apps/number-pieces" TargetMode="External"/><Relationship Id="rId11" Type="http://schemas.openxmlformats.org/officeDocument/2006/relationships/image" Target="../media/image14.jpeg"/><Relationship Id="rId5" Type="http://schemas.openxmlformats.org/officeDocument/2006/relationships/image" Target="../media/image11.jpeg"/><Relationship Id="rId10" Type="http://schemas.openxmlformats.org/officeDocument/2006/relationships/hyperlink" Target="http://mathtoybox.com/patblocks3/patblocks3.html#.U2wU5IFdVIE" TargetMode="External"/><Relationship Id="rId4" Type="http://schemas.openxmlformats.org/officeDocument/2006/relationships/hyperlink" Target="http://catalog.mathlearningcenter.org/apps/geoboard" TargetMode="External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772400" cy="150019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/>
              <a:t>Math &amp; </a:t>
            </a:r>
            <a:r>
              <a:rPr lang="en-US" sz="5400" dirty="0" err="1" smtClean="0"/>
              <a:t>iPads</a:t>
            </a:r>
            <a:r>
              <a:rPr lang="en-US" sz="5400" dirty="0" smtClean="0"/>
              <a:t>: Moving Away From Tap and Touch Games</a:t>
            </a:r>
            <a:endParaRPr lang="en-CA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3857620" y="5357826"/>
            <a:ext cx="5072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OAME Annual Conference</a:t>
            </a:r>
          </a:p>
          <a:p>
            <a:pPr algn="r"/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May 8 - 10, 2014</a:t>
            </a:r>
            <a:endParaRPr lang="en-CA" sz="32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oldrid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90454"/>
            <a:ext cx="4857784" cy="6477046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/>
        </p:nvGraphicFramePr>
        <p:xfrm>
          <a:off x="5214942" y="214290"/>
          <a:ext cx="3929058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57818" y="6488668"/>
            <a:ext cx="3286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Courtesy of @</a:t>
            </a:r>
            <a:r>
              <a:rPr lang="en-US" dirty="0" err="1" smtClean="0"/>
              <a:t>MatthewOldridge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Some other math apps…</a:t>
            </a:r>
            <a:endParaRPr lang="en-CA" dirty="0"/>
          </a:p>
        </p:txBody>
      </p:sp>
      <p:pic>
        <p:nvPicPr>
          <p:cNvPr id="30730" name="Picture 10" descr="http://a4.mzstatic.com/us/r30/Purple/v4/7f/6a/52/7f6a5239-274d-7b53-3e13-c6d130e5fc3e/mzl.mkolrfan.175x175-75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071942"/>
            <a:ext cx="2071702" cy="2071702"/>
          </a:xfrm>
          <a:prstGeom prst="rect">
            <a:avLst/>
          </a:prstGeom>
          <a:noFill/>
        </p:spPr>
      </p:pic>
      <p:pic>
        <p:nvPicPr>
          <p:cNvPr id="30732" name="Picture 12" descr="http://a1.mzstatic.com/us/r30/Purple/v4/5f/c7/e0/5fc7e010-1e98-d63d-9577-bff97830390f/mzl.mgelvdih.175x175-7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1357298"/>
            <a:ext cx="1857388" cy="185738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15008" y="614364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Solids Elementary HD $</a:t>
            </a:r>
            <a:endParaRPr lang="en-C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286116" y="328612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Factor Tree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214414" y="614364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Sketchpad Explorer</a:t>
            </a:r>
            <a:endParaRPr lang="en-CA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86512" y="328612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Undecided</a:t>
            </a:r>
            <a:endParaRPr lang="en-CA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85720" y="335756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Teaching Table</a:t>
            </a:r>
            <a:endParaRPr lang="en-CA" b="1" dirty="0"/>
          </a:p>
        </p:txBody>
      </p:sp>
      <p:pic>
        <p:nvPicPr>
          <p:cNvPr id="1026" name="Picture 2" descr="http://a4.mzstatic.com/us/r30/Purple/v4/b3/d9/3f/b3d93f89-533e-a8fb-04a4-f893968e85e1/mzm.sddznppt.175x175-75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1214422"/>
            <a:ext cx="2071702" cy="2071702"/>
          </a:xfrm>
          <a:prstGeom prst="rect">
            <a:avLst/>
          </a:prstGeom>
          <a:noFill/>
        </p:spPr>
      </p:pic>
      <p:pic>
        <p:nvPicPr>
          <p:cNvPr id="1028" name="Picture 4" descr="http://www.dynamicgeometry.com/Images/sketchpad-explorer-banner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0034" y="3857628"/>
            <a:ext cx="4059410" cy="2286016"/>
          </a:xfrm>
          <a:prstGeom prst="rect">
            <a:avLst/>
          </a:prstGeom>
          <a:noFill/>
        </p:spPr>
      </p:pic>
      <p:pic>
        <p:nvPicPr>
          <p:cNvPr id="1030" name="Picture 6" descr="http://a2.mzstatic.com/us/r30/Purple/v4/be/f2/e1/bef2e19c-4a92-2d5f-6bfd-4271183c343d/mzl.caavmavo.175x175-75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0" y="1285860"/>
            <a:ext cx="1928826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2.bp.blogspot.com/-Q_HGnoziIKw/Ue900RHKwkI/AAAAAAAANVI/s7JjKE2j7b8/s1600/Padle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615" y="857232"/>
            <a:ext cx="8575665" cy="45720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572132" y="5715016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A great </a:t>
            </a:r>
            <a:r>
              <a:rPr lang="en-US" b="1" dirty="0" smtClean="0">
                <a:hlinkClick r:id="rId4"/>
              </a:rPr>
              <a:t>math</a:t>
            </a:r>
            <a:r>
              <a:rPr lang="en-US" b="1" dirty="0" smtClean="0"/>
              <a:t> apps </a:t>
            </a:r>
            <a:r>
              <a:rPr lang="en-US" b="1" dirty="0" err="1" smtClean="0"/>
              <a:t>padlet</a:t>
            </a:r>
            <a:r>
              <a:rPr lang="en-US" b="1" dirty="0" smtClean="0"/>
              <a:t> here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rogrammi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85842"/>
            <a:ext cx="9144000" cy="98108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 descr="math gam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571528"/>
            <a:ext cx="9144000" cy="9215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hlinkClick r:id="rId2"/>
          </p:cNvPr>
          <p:cNvSpPr/>
          <p:nvPr/>
        </p:nvSpPr>
        <p:spPr>
          <a:xfrm>
            <a:off x="642910" y="2357430"/>
            <a:ext cx="8001056" cy="21431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026" name="Picture 2" descr="https://encrypted-tbn0.gstatic.com/images?q=tbn:ANd9GcTs55ot2oGTiGDKYx5hSP9pWHFlNIKFmk2RXP3oLUn0q7zJ6rff5PZ8lVFz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357430"/>
            <a:ext cx="2143125" cy="214312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6050" y="2786058"/>
            <a:ext cx="6143636" cy="1143000"/>
          </a:xfrm>
        </p:spPr>
        <p:txBody>
          <a:bodyPr>
            <a:noAutofit/>
          </a:bodyPr>
          <a:lstStyle/>
          <a:p>
            <a:r>
              <a:rPr lang="en-US" sz="5400" dirty="0" err="1" smtClean="0"/>
              <a:t>Re:Thinking</a:t>
            </a:r>
            <a:r>
              <a:rPr lang="en-US" sz="5400" dirty="0" smtClean="0"/>
              <a:t> Math</a:t>
            </a:r>
            <a:endParaRPr lang="en-CA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6" descr="shutterstock_86650357.jpg"/>
          <p:cNvPicPr>
            <a:picLocks noChangeAspect="1"/>
          </p:cNvPicPr>
          <p:nvPr/>
        </p:nvPicPr>
        <p:blipFill>
          <a:blip r:embed="rId3" cstate="print"/>
          <a:srcRect b="13704"/>
          <a:stretch>
            <a:fillRect/>
          </a:stretch>
        </p:blipFill>
        <p:spPr bwMode="auto">
          <a:xfrm>
            <a:off x="-214313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5" descr="Peel Face - Colour.jpg"/>
          <p:cNvPicPr>
            <a:picLocks noChangeAspect="1"/>
          </p:cNvPicPr>
          <p:nvPr/>
        </p:nvPicPr>
        <p:blipFill>
          <a:blip r:embed="rId4" cstate="print"/>
          <a:srcRect t="24002"/>
          <a:stretch>
            <a:fillRect/>
          </a:stretch>
        </p:blipFill>
        <p:spPr bwMode="auto">
          <a:xfrm>
            <a:off x="7280275" y="0"/>
            <a:ext cx="18637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714612" y="3143248"/>
            <a:ext cx="3714760" cy="23574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/>
              <a:t>Ed Rego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Instructional Technology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Resource Teacher, PDSB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Twitter: @ed_rego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 smtClean="0"/>
              <a:t>Zabrina Bibolo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/>
              <a:t>Grade 4 Teacher, PDSB</a:t>
            </a:r>
            <a:endParaRPr lang="en-CA" dirty="0"/>
          </a:p>
        </p:txBody>
      </p:sp>
      <p:sp>
        <p:nvSpPr>
          <p:cNvPr id="93188" name="TextBox 9"/>
          <p:cNvSpPr txBox="1">
            <a:spLocks noChangeArrowheads="1"/>
          </p:cNvSpPr>
          <p:nvPr/>
        </p:nvSpPr>
        <p:spPr bwMode="auto">
          <a:xfrm>
            <a:off x="0" y="214290"/>
            <a:ext cx="264317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CA" sz="5400" b="1" dirty="0">
                <a:solidFill>
                  <a:schemeClr val="accent4">
                    <a:lumMod val="75000"/>
                  </a:schemeClr>
                </a:solidFill>
                <a:latin typeface="Calibri" pitchFamily="34" charset="0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Bonus Slide!</a:t>
            </a:r>
            <a:endParaRPr lang="en-CA" sz="9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1882781"/>
          </a:xfrm>
        </p:spPr>
        <p:txBody>
          <a:bodyPr>
            <a:normAutofit/>
          </a:bodyPr>
          <a:lstStyle/>
          <a:p>
            <a:r>
              <a:rPr lang="en-US" dirty="0" smtClean="0"/>
              <a:t>Animals playing </a:t>
            </a:r>
            <a:r>
              <a:rPr lang="en-US" dirty="0" smtClean="0"/>
              <a:t>with </a:t>
            </a:r>
            <a:r>
              <a:rPr lang="en-US" dirty="0" err="1" smtClean="0"/>
              <a:t>iPads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://www.youtube.com/watch?v=la6vK6hI7rM</a:t>
            </a:r>
            <a:r>
              <a:rPr lang="en-US" dirty="0" smtClean="0"/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dding tech quo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8715436" cy="55007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000628" y="6072166"/>
            <a:ext cx="4714876" cy="785834"/>
          </a:xfrm>
        </p:spPr>
        <p:txBody>
          <a:bodyPr>
            <a:normAutofit/>
          </a:bodyPr>
          <a:lstStyle/>
          <a:p>
            <a:r>
              <a:rPr lang="en-US" sz="2800" dirty="0" smtClean="0">
                <a:hlinkClick r:id="rId2"/>
              </a:rPr>
              <a:t>Some examples…</a:t>
            </a:r>
            <a:endParaRPr lang="en-CA" sz="2800" dirty="0"/>
          </a:p>
        </p:txBody>
      </p:sp>
      <p:pic>
        <p:nvPicPr>
          <p:cNvPr id="4" name="Content Placeholder 3" descr="samr_model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285852" y="928670"/>
            <a:ext cx="6453051" cy="5072098"/>
          </a:xfrm>
        </p:spPr>
      </p:pic>
      <p:sp>
        <p:nvSpPr>
          <p:cNvPr id="5" name="TextBox 4"/>
          <p:cNvSpPr txBox="1"/>
          <p:nvPr/>
        </p:nvSpPr>
        <p:spPr>
          <a:xfrm>
            <a:off x="2571736" y="214290"/>
            <a:ext cx="450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SAMR Model</a:t>
            </a:r>
            <a:endParaRPr lang="en-CA" sz="40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a5.mzstatic.com/us/r30/Purple4/v4/45/08/03/45080397-dbb9-0b03-9831-79913fffa9da/screen568x568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571744"/>
            <a:ext cx="2162830" cy="4010900"/>
          </a:xfrm>
          <a:prstGeom prst="rect">
            <a:avLst/>
          </a:prstGeom>
          <a:noFill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Some open ended apps…</a:t>
            </a:r>
            <a:endParaRPr lang="en-CA" dirty="0"/>
          </a:p>
        </p:txBody>
      </p:sp>
      <p:pic>
        <p:nvPicPr>
          <p:cNvPr id="6146" name="Picture 2" descr="http://blog.evernote.com/wp-content/uploads/2013/01/PH_skitch.pn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5072074"/>
            <a:ext cx="4172886" cy="1643074"/>
          </a:xfrm>
          <a:prstGeom prst="rect">
            <a:avLst/>
          </a:prstGeom>
          <a:noFill/>
        </p:spPr>
      </p:pic>
      <p:pic>
        <p:nvPicPr>
          <p:cNvPr id="6150" name="Picture 6" descr="https://www.udemy.com/files/images/article/2013-10-04_09-26-16__IMG_3442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1285859"/>
            <a:ext cx="2714644" cy="1857389"/>
          </a:xfrm>
          <a:prstGeom prst="rect">
            <a:avLst/>
          </a:prstGeom>
          <a:noFill/>
        </p:spPr>
      </p:pic>
      <p:pic>
        <p:nvPicPr>
          <p:cNvPr id="6152" name="Picture 8" descr="http://3.bp.blogspot.com/-T6XNxofpdxY/Ucz79dXvmmI/AAAAAAAAeno/jZWsQ4bXoUM/s568/piccolage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868" y="1500174"/>
            <a:ext cx="5410200" cy="838201"/>
          </a:xfrm>
          <a:prstGeom prst="rect">
            <a:avLst/>
          </a:prstGeom>
          <a:noFill/>
        </p:spPr>
      </p:pic>
      <p:pic>
        <p:nvPicPr>
          <p:cNvPr id="6154" name="Picture 10" descr="http://haute31.com/wp-content/uploads/2012/10/Simple-Mind-+-App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43504" y="4929198"/>
            <a:ext cx="3500462" cy="1708027"/>
          </a:xfrm>
          <a:prstGeom prst="rect">
            <a:avLst/>
          </a:prstGeom>
          <a:noFill/>
        </p:spPr>
      </p:pic>
      <p:pic>
        <p:nvPicPr>
          <p:cNvPr id="9" name="Picture 2" descr="http://4.bp.blogspot.com/-8wgyD59xXGg/UavMQWAW25I/AAAAAAAAB-c/RihcFNgzKXY/s1600/logo_educreations.pn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71802" y="2500305"/>
            <a:ext cx="3143272" cy="2357455"/>
          </a:xfrm>
          <a:prstGeom prst="rect">
            <a:avLst/>
          </a:prstGeom>
          <a:noFill/>
        </p:spPr>
      </p:pic>
      <p:pic>
        <p:nvPicPr>
          <p:cNvPr id="8194" name="Picture 2" descr="https://www.graphite.org/sites/default/files/experience-media-file/venn_diagram_ss1.pn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7158" y="3286124"/>
            <a:ext cx="228601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Some manipulative apps…</a:t>
            </a:r>
            <a:endParaRPr lang="en-CA" dirty="0"/>
          </a:p>
        </p:txBody>
      </p:sp>
      <p:pic>
        <p:nvPicPr>
          <p:cNvPr id="30724" name="Picture 4" descr="http://a4.mzstatic.com/us/r30/Purple/35/68/f9/mzl.sxaiathk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4071942"/>
            <a:ext cx="2000264" cy="2000265"/>
          </a:xfrm>
          <a:prstGeom prst="rect">
            <a:avLst/>
          </a:prstGeom>
          <a:noFill/>
        </p:spPr>
      </p:pic>
      <p:pic>
        <p:nvPicPr>
          <p:cNvPr id="30726" name="Picture 6" descr="http://t2.gstatic.com/images?q=tbn:ANd9GcRVKTZyh81baNKNO-nRjz9cDDsAaMh2fStbl8CQQS0aUkN9eRcpIQ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357298"/>
            <a:ext cx="2181225" cy="2095501"/>
          </a:xfrm>
          <a:prstGeom prst="rect">
            <a:avLst/>
          </a:prstGeom>
          <a:noFill/>
        </p:spPr>
      </p:pic>
      <p:pic>
        <p:nvPicPr>
          <p:cNvPr id="30728" name="Picture 8" descr="http://4.bp.blogspot.com/-1txk3vcyiW0/UrBze7BnZxI/AAAAAAAAI2Y/j9BwepzCAbM/s1600/Screen+Shot+2013-12-17+at+9.53.19+AM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0" y="1643050"/>
            <a:ext cx="2038350" cy="210502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86446" y="600076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Numblox</a:t>
            </a:r>
            <a:endParaRPr lang="en-CA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357554" y="3857628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Number Pieces</a:t>
            </a:r>
            <a:endParaRPr lang="en-CA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14348" y="614364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Number Rack</a:t>
            </a:r>
            <a:endParaRPr lang="en-CA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215074" y="3357562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Pattern Blocks</a:t>
            </a:r>
            <a:endParaRPr lang="en-CA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28596" y="342900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Geoboard</a:t>
            </a:r>
            <a:endParaRPr lang="en-CA" b="1" dirty="0"/>
          </a:p>
        </p:txBody>
      </p:sp>
      <p:pic>
        <p:nvPicPr>
          <p:cNvPr id="7170" name="Picture 2" descr="https://encrypted-tbn2.gstatic.com/images?q=tbn:ANd9GcTDS6ORKdH2x5VkJ4mTi8xcAGc1ekE1KaaT6NkXInUkY0t2L8cO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4000504"/>
            <a:ext cx="2000249" cy="2000249"/>
          </a:xfrm>
          <a:prstGeom prst="rect">
            <a:avLst/>
          </a:prstGeom>
          <a:noFill/>
        </p:spPr>
      </p:pic>
      <p:pic>
        <p:nvPicPr>
          <p:cNvPr id="7172" name="Picture 4" descr="https://encrypted-tbn2.gstatic.com/images?q=tbn:ANd9GcSDSTNn0pAYSNxGYdJkmcIj-eNBM3MOtf8IlZbG358X93S95gO4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429388" y="1357298"/>
            <a:ext cx="1943100" cy="1943101"/>
          </a:xfrm>
          <a:prstGeom prst="rect">
            <a:avLst/>
          </a:prstGeom>
          <a:noFill/>
        </p:spPr>
      </p:pic>
      <p:sp>
        <p:nvSpPr>
          <p:cNvPr id="7174" name="AutoShape 6" descr="data:image/jpeg;base64,/9j/4AAQSkZJRgABAQAAAQABAAD/2wCEAAkGBhQSERQTEhQWFRMSFR4YGRgXFBgWFRgaIhgXFhcbFBYZJyYeGhojGRoXIC8gIycpLC8sGyAxNTAqNSYrLCkBCQoKDgwOGg8PGjUkHyMrNTA1LDM1NTUqMTA1MjUuNDMsLCwpNCw0LCw1KTUtLywrMC0uLCw1LCkqLCkqKSksNf/AABEIAHoAgAMBIgACEQEDEQH/xAAbAAACAgMBAAAAAAAAAAAAAAAABgQFAQIDB//EAD8QAAEDAQQGBgkDAgYDAAAAAAEAAhEDBAUhMQYSQVFhkSJxcoGSoQcTFjNCUmSx0RQywcLwFWJjgrLhI0Nz/8QAGwEBAAIDAQEAAAAAAAAAAAAAAAIFAQMGBAf/xAAxEQABAgMEBwcFAQAAAAAAAAABAAIDBBEFEjFxITJSkbHh8BMUIkFRgdEVI0JhwaH/2gAMAwEAAhEDEQA/APcVpWrNY0ucQAMyVuk2/rzNWoWg9BhgcTtK8U7NiVh3sScAin2vSvGKbcN7v4AUI6T1t7fCqpC5N9ozLzW+RloRWvtNW3t8KPaatvb4VVLCh32Y2zvRW3tNW3t8KPaatvb4VVITvsxtneitfaatvb4Ue01be3wqpWU77MbZ3orX2mrb2+FHtNW3t8KqkJ32Y2zvRWo0nrb2+FTbJpZjFRuG9v8AIKXUKbLRmWGt8nPSi9Co1mvaHNIIORC3SbcN5mlUDSeg8weB2FOS6ySmxNQ72BGIRR7wq6tJ7hmGn7JCTze/uKnYKRlS24fGwfoosEpjuzRhsB1fFx+CYaOBjM+SpbsYDXpA5a48gSPMJqv22upWerUYJcxhI2jrjbGfcljybItYjxXTQLLReIARU0foER6to4t6J5hL9puCo2qKbcWvxDzsAz142jzVTonpXW/UtZWqF7Kp1elGDvhI3Y4RxXokq7m7MgxKAimS3R4DoLrrlW2bRui0dJuudpfjyGQWaujVBxBDdXg1xAPWPwl7TvSOpScyjReWEjWcW/u3NE7MieSn6H3zUqWR1Ssdb1bndI5loaHY8RiJW/uMEMHgFMlIyzhCET1VuLis4EeqZyk81W3jouM6HRPyknVPUcwkOvpbanPLxWc2TIa0w0DYNXb3r0jR29TaLOyoY1iIdGWsDBj796xMWdCcyjmj2Uo8o+C0OK0sejNJo6Y9Y7aXft7m5Bdq2j9Bwj1Ybxb0TzCpdOtIH0Gsp0nar6kkuGYaIGG4knPgqLRHSit+oZTq1HPZVOr0jJBjAg554RxUmSEIQ9DRTJGSj3wu0Csb0ux1B4BOs137XfcO4/dRE2aS0dazuO1kPHccfIlKa460pZsvGo3A6V5EJ9u+rrUmOOZaPskJPN0e4p9gL3WGfG8foIi9/cVOwUjJ5vf3FTsFIyW5rsyKIbULSHN/c0hw6xinenVbVpg5te3LgRiP4SQmDRm1yx1M/AZHZP4M81CxY92IYR8+IRedXlYnWeu+nONN3RPDNh5QvV7qvAVqNOqPjaCeBydyMpG9KFjc00rQyIP/AI34Tjmw8tYdwVPcmmDqVgtNIkesw9V/v6L8OGfeu0cO0aCryJCdNwWPbjWn855LW+7cbRaKlQY67oaOH7WDlHNPd5Wf9Ldj6YzFPVPFziA7zJSL6PrM+va2l0erojXOG3Jg8WPcmn0n3gWWVjW51Ko44NaXHzLVl+sGhJgVjQ4A8qdbkmWeyF4qEf8ArZrnq1mt/q8k6+ji29CrSPwuDx1Eap8wOaovRzZnV22sOjpUhTGG12sf4Cr9Ab4fTtzG1CA2o1zHYRBjW+7VJ/iBHot0w0xGRGebaH+qz03tBq20sGOoG0x1nE+blU05oWgTnRq4/wC18H7LOjdpfaryY4xququqnD4RLx/SFE0wqvZbrQ0ER6wkYbHAO/lSbo8P6W6Gy6RA9G8l7NbaevTe35muHkYSLSMtHUnC5LZ62z0ah+Okwnr1RPnKUnU9Vzm/K9w8yuNt1lLjswuYcC0kFCebo9xT7ASMnm6PcU+wFrsPXfkFhF7+4qdgpGTze/uKnYKRktzXZkUQpF3Wr1dVjtk6ruo4eRgqOsEThvVHCiGG8PbiCiaL+uwWiz1KJze3o8HDFp5gLxh1mIMEQRh1HavZbntvrKQn9zei7fIyPeMVUW/QelVrGpruaHmXMAGJ2wdk9S+jy0drmBwwOlW1nTjIF5sTDFbej+6vU2XXI6Vc657OTByk96pPSdV1qtFmxrHO73Oj7NT4xoAAAgAQANgyA5Kov7Rmnai1znFrmiJABkZwQeM48VJrxfvFapeab3rtomGlVnozs2rZ6jvnq/8AFoH3JSfpRYDSttYNw6eu2NzhrYcyvUrsu9lCk2kydVu05knEk8VXX7otTtLg8ucx4ESADI2SDu3qTYgDyfJboE6xsy+I7Vd0Eu+jK7YfVrEftaGDrJ1neQHNVvpBskW1x+djD5av9K9Cui62WekKbJIkkk5knMmO7kod/aNU7UWuc4tc0RIAMjOCDxnmUEQX6rMOeZ3sxTqkU63LXQatNhpD5NZvJxjyKrbwI9fVjLX84E+aYbusLLNSDG4NZJJOZ2klK4dJLvmcXczK5q3ni61o8zXreqyO5r4jnNwJKynm6PcU+wEjJ5uj3FPsBeWw9d+QWpF7+4qdgpGTze/uKnYKRktzXZkUQhSLDZRULm/GWyzcSMYPdKmV7sZBLXarWh0uMumHBmAHFUzJd723xh1wRV1Gu5jtZhg8wRuI2hWA0hfH7Gk79Ygcv+0Wi5ocdR0jHMGRDA8yeMrLrnDQ4udrQ1+ABEOa0HbmMV7YRnIFWsNAMqdZIoVptz6hBc6IMgNwAO/eTxKk0r+qAQQ13Ey098YLew3W19MOJI6RJ/8AmI1j1yVmtcka3SykgQTLQ4NknKcclljp1v3Wux04/KKNaL3qv26g/wAmfe4rrSv6oBBDXccWnvjBdP8ABYkawdsBgiHCo1hw25rR1ynY4ESB+0jHXFM4HccZUu0nmuLrxr7cMNyLlab4qvESGD/LM+I/wulK/qgEENdxMtPfGC6/4JOrDokAEwXS4ue0YDIQ1ZFztLRDukWtxMgAlzm4DcYhZD569eveXqOHJFBtl4Pq4OIDflbMHtE4lRlZm4zqyXtB3cYBcDxE7jkotusfq3aszhMxAPUvFMMmHfcjIo6ebo9xT7ASMnm6PcU+wFa2HrvyCIvf3FTsFIyeb39xU7BSMlua7Miiyx5BBBIIyIzWfXGIkxunDOfvitUKgqRoRdf1b4I1nQ7MScdmPch9secC9xwjEnLIjkuSFLtHeqLcV3ARJiCInCDmO9b/AK18Ea7oOYkwVxQsB7hgUXZlseCDrEwZxOBxDjPWQFs68KhcXa7tY4SCcpmBwUdCl2rwKVKLqy2Pbk9wwjBxymY5rX9Q75js27iSORMrRCjfdhVF1FseJh7hrGTicTvK1q1nOMuJJ3kytEIXuIoSiE83R7in2AkZPN0e4p9gK+sPXfkEW95Uy6jUAzLDHJIQM4716MkW/bAbPV/0qhljtjScSx27HLkvZbEs6KwRG/jw5IowpmJgwMJjDmsNYTkCe5dqFtcwQ3DEnjJbq/ZSXX287AOrW3Eb+OWzYuaa2ERpcR7c0UBzSDBzCwrA32/c3bsPLPJcDb3esNSG6x4SMoyKw5sIYO/zmi4MpkzAJjEwMhxWsLtZ7W5gOrhrRPdP5Up99PJmG9WMbDvxy5YI1sIt0uIOXNFADTu/vasKwdflSfhE7p48VGdbCanrIGtra0RInqKObDGq6vtzRcqdIuMNBJ3ASVhrCTAEkrrQtZa4ugHWmQZjMO2RtClG+nkCQ3DgRzg+WSyxsIjxOp7Iq9ZcwgwRBU9t9v3NPP8AP9wo9qtrqmqCB0ZiJ2x+FhzYQbVrqnLmijExjuT7dtMto0wcwwTySdcVgNoq/wClTMvdscRiGN3458k9LprHlnQmGI78uHNELnaLM2o0se0Oa4QQRIK6IV2iUrXoQ5pmzVtVvyVQXtHBrhDgOuVCOi9t+m8VT8J6QvG+Rl4hq5g4cESL7MW36bx1Pwj2Ytv03jqfhPSFr+myuxx+USL7MW36bx1Pwj2Ytv03jqfhPSE+myuxx+USL7MW36bx1Pwj2Ytv03jqfhPSE+myuxx+USL7MW36bx1Pwj2Ytv03jqfhPSE+myuxx+USKNF7b9N4qn4U2yaEOcZtNbWb8lIFjTwc4y4jqhNqFsZIy8M1awdZoudnszabQxjQ1rRAAEALohC9iL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sp>
        <p:nvSpPr>
          <p:cNvPr id="7176" name="AutoShape 8" descr="data:image/jpeg;base64,/9j/4AAQSkZJRgABAQAAAQABAAD/2wCEAAkGBhQSERQTEhQWFRMSFR4YGRgXFBgWFRgaIhgXFhcbFBYZJyYeGhojGRoXIC8gIycpLC8sGyAxNTAqNSYrLCkBCQoKDgwOGg8PGjUkHyMrNTA1LDM1NTUqMTA1MjUuNDMsLCwpNCw0LCw1KTUtLywrMC0uLCw1LCkqLCkqKSksNf/AABEIAHoAgAMBIgACEQEDEQH/xAAbAAACAgMBAAAAAAAAAAAAAAAABgQFAQIDB//EAD8QAAEDAQQGBgkDAgYDAAAAAAEAAhEDBAUhMQYSQVFhkSJxcoGSoQcTFjNCUmSx0RQywcLwFWJjgrLhI0Nz/8QAGwEBAAIDAQEAAAAAAAAAAAAAAAIFAQMGBAf/xAAxEQABAgMEBwcFAQAAAAAAAAABAAIDBBEFEjFxITJSkbHh8BMUIkFRgdEVI0JhwaH/2gAMAwEAAhEDEQA/APcVpWrNY0ucQAMyVuk2/rzNWoWg9BhgcTtK8U7NiVh3sScAin2vSvGKbcN7v4AUI6T1t7fCqpC5N9ozLzW+RloRWvtNW3t8KPaatvb4VVLCh32Y2zvRW3tNW3t8KPaatvb4VVITvsxtneitfaatvb4Ue01be3wqpWU77MbZ3orX2mrb2+FHtNW3t8KqkJ32Y2zvRWo0nrb2+FTbJpZjFRuG9v8AIKXUKbLRmWGt8nPSi9Co1mvaHNIIORC3SbcN5mlUDSeg8weB2FOS6ySmxNQ72BGIRR7wq6tJ7hmGn7JCTze/uKnYKRlS24fGwfoosEpjuzRhsB1fFx+CYaOBjM+SpbsYDXpA5a48gSPMJqv22upWerUYJcxhI2jrjbGfcljybItYjxXTQLLReIARU0foER6to4t6J5hL9puCo2qKbcWvxDzsAz142jzVTonpXW/UtZWqF7Kp1elGDvhI3Y4RxXokq7m7MgxKAimS3R4DoLrrlW2bRui0dJuudpfjyGQWaujVBxBDdXg1xAPWPwl7TvSOpScyjReWEjWcW/u3NE7MieSn6H3zUqWR1Ssdb1bndI5loaHY8RiJW/uMEMHgFMlIyzhCET1VuLis4EeqZyk81W3jouM6HRPyknVPUcwkOvpbanPLxWc2TIa0w0DYNXb3r0jR29TaLOyoY1iIdGWsDBj796xMWdCcyjmj2Uo8o+C0OK0sejNJo6Y9Y7aXft7m5Bdq2j9Bwj1Ybxb0TzCpdOtIH0Gsp0nar6kkuGYaIGG4knPgqLRHSit+oZTq1HPZVOr0jJBjAg554RxUmSEIQ9DRTJGSj3wu0Csb0ux1B4BOs137XfcO4/dRE2aS0dazuO1kPHccfIlKa460pZsvGo3A6V5EJ9u+rrUmOOZaPskJPN0e4p9gL3WGfG8foIi9/cVOwUjJ5vf3FTsFIyW5rsyKIbULSHN/c0hw6xinenVbVpg5te3LgRiP4SQmDRm1yx1M/AZHZP4M81CxY92IYR8+IRedXlYnWeu+nONN3RPDNh5QvV7qvAVqNOqPjaCeBydyMpG9KFjc00rQyIP/AI34Tjmw8tYdwVPcmmDqVgtNIkesw9V/v6L8OGfeu0cO0aCryJCdNwWPbjWn855LW+7cbRaKlQY67oaOH7WDlHNPd5Wf9Ldj6YzFPVPFziA7zJSL6PrM+va2l0erojXOG3Jg8WPcmn0n3gWWVjW51Ko44NaXHzLVl+sGhJgVjQ4A8qdbkmWeyF4qEf8ArZrnq1mt/q8k6+ji29CrSPwuDx1Eap8wOaovRzZnV22sOjpUhTGG12sf4Cr9Ab4fTtzG1CA2o1zHYRBjW+7VJ/iBHot0w0xGRGebaH+qz03tBq20sGOoG0x1nE+blU05oWgTnRq4/wC18H7LOjdpfaryY4xququqnD4RLx/SFE0wqvZbrQ0ER6wkYbHAO/lSbo8P6W6Gy6RA9G8l7NbaevTe35muHkYSLSMtHUnC5LZ62z0ah+Okwnr1RPnKUnU9Vzm/K9w8yuNt1lLjswuYcC0kFCebo9xT7ASMnm6PcU+wFrsPXfkFhF7+4qdgpGTze/uKnYKRktzXZkUQpF3Wr1dVjtk6ruo4eRgqOsEThvVHCiGG8PbiCiaL+uwWiz1KJze3o8HDFp5gLxh1mIMEQRh1HavZbntvrKQn9zei7fIyPeMVUW/QelVrGpruaHmXMAGJ2wdk9S+jy0drmBwwOlW1nTjIF5sTDFbej+6vU2XXI6Vc657OTByk96pPSdV1qtFmxrHO73Oj7NT4xoAAAgAQANgyA5Kov7Rmnai1znFrmiJABkZwQeM48VJrxfvFapeab3rtomGlVnozs2rZ6jvnq/8AFoH3JSfpRYDSttYNw6eu2NzhrYcyvUrsu9lCk2kydVu05knEk8VXX7otTtLg8ucx4ESADI2SDu3qTYgDyfJboE6xsy+I7Vd0Eu+jK7YfVrEftaGDrJ1neQHNVvpBskW1x+djD5av9K9Cui62WekKbJIkkk5knMmO7kod/aNU7UWuc4tc0RIAMjOCDxnmUEQX6rMOeZ3sxTqkU63LXQatNhpD5NZvJxjyKrbwI9fVjLX84E+aYbusLLNSDG4NZJJOZ2klK4dJLvmcXczK5q3ni61o8zXreqyO5r4jnNwJKynm6PcU+wEjJ5uj3FPsBeWw9d+QWpF7+4qdgpGTze/uKnYKRktzXZkUQhSLDZRULm/GWyzcSMYPdKmV7sZBLXarWh0uMumHBmAHFUzJd723xh1wRV1Gu5jtZhg8wRuI2hWA0hfH7Gk79Ygcv+0Wi5ocdR0jHMGRDA8yeMrLrnDQ4udrQ1+ABEOa0HbmMV7YRnIFWsNAMqdZIoVptz6hBc6IMgNwAO/eTxKk0r+qAQQ13Ey098YLew3W19MOJI6RJ/8AmI1j1yVmtcka3SykgQTLQ4NknKcclljp1v3Wux04/KKNaL3qv26g/wAmfe4rrSv6oBBDXccWnvjBdP8ABYkawdsBgiHCo1hw25rR1ynY4ESB+0jHXFM4HccZUu0nmuLrxr7cMNyLlab4qvESGD/LM+I/wulK/qgEENdxMtPfGC6/4JOrDokAEwXS4ue0YDIQ1ZFztLRDukWtxMgAlzm4DcYhZD569eveXqOHJFBtl4Pq4OIDflbMHtE4lRlZm4zqyXtB3cYBcDxE7jkotusfq3aszhMxAPUvFMMmHfcjIo6ebo9xT7ASMnm6PcU+wFa2HrvyCIvf3FTsFIyeb39xU7BSMlua7Miiyx5BBBIIyIzWfXGIkxunDOfvitUKgqRoRdf1b4I1nQ7MScdmPch9secC9xwjEnLIjkuSFLtHeqLcV3ARJiCInCDmO9b/AK18Ea7oOYkwVxQsB7hgUXZlseCDrEwZxOBxDjPWQFs68KhcXa7tY4SCcpmBwUdCl2rwKVKLqy2Pbk9wwjBxymY5rX9Q75js27iSORMrRCjfdhVF1FseJh7hrGTicTvK1q1nOMuJJ3kytEIXuIoSiE83R7in2AkZPN0e4p9gK+sPXfkEW95Uy6jUAzLDHJIQM4716MkW/bAbPV/0qhljtjScSx27HLkvZbEs6KwRG/jw5IowpmJgwMJjDmsNYTkCe5dqFtcwQ3DEnjJbq/ZSXX287AOrW3Eb+OWzYuaa2ERpcR7c0UBzSDBzCwrA32/c3bsPLPJcDb3esNSG6x4SMoyKw5sIYO/zmi4MpkzAJjEwMhxWsLtZ7W5gOrhrRPdP5Up99PJmG9WMbDvxy5YI1sIt0uIOXNFADTu/vasKwdflSfhE7p48VGdbCanrIGtra0RInqKObDGq6vtzRcqdIuMNBJ3ASVhrCTAEkrrQtZa4ugHWmQZjMO2RtClG+nkCQ3DgRzg+WSyxsIjxOp7Iq9ZcwgwRBU9t9v3NPP8AP9wo9qtrqmqCB0ZiJ2x+FhzYQbVrqnLmijExjuT7dtMto0wcwwTySdcVgNoq/wClTMvdscRiGN3458k9LprHlnQmGI78uHNELnaLM2o0se0Oa4QQRIK6IV2iUrXoQ5pmzVtVvyVQXtHBrhDgOuVCOi9t+m8VT8J6QvG+Rl4hq5g4cESL7MW36bx1Pwj2Ytv03jqfhPSFr+myuxx+USL7MW36bx1Pwj2Ytv03jqfhPSE+myuxx+USL7MW36bx1Pwj2Ytv03jqfhPSE+myuxx+USL7MW36bx1Pwj2Ytv03jqfhPSE+myuxx+USKNF7b9N4qn4U2yaEOcZtNbWb8lIFjTwc4y4jqhNqFsZIy8M1awdZoudnszabQxjQ1rRAAEALohC9iL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7178" name="Picture 10" descr="http://www.techforteachers.net/uploads/4/9/5/4/495471/6883676.png?160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43306" y="4357694"/>
            <a:ext cx="1643540" cy="1571636"/>
          </a:xfrm>
          <a:prstGeom prst="rect">
            <a:avLst/>
          </a:prstGeom>
          <a:noFill/>
        </p:spPr>
      </p:pic>
      <p:sp>
        <p:nvSpPr>
          <p:cNvPr id="19" name="Rectangle 18"/>
          <p:cNvSpPr/>
          <p:nvPr/>
        </p:nvSpPr>
        <p:spPr>
          <a:xfrm>
            <a:off x="3357554" y="6000768"/>
            <a:ext cx="22359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Virtual </a:t>
            </a:r>
            <a:r>
              <a:rPr lang="en-US" b="1" dirty="0" err="1" smtClean="0"/>
              <a:t>Manipulatives</a:t>
            </a:r>
            <a:endParaRPr lang="en-CA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oboar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357298"/>
            <a:ext cx="5857884" cy="4393413"/>
          </a:xfrm>
          <a:prstGeom prst="rect">
            <a:avLst/>
          </a:prstGeom>
        </p:spPr>
      </p:pic>
      <p:pic>
        <p:nvPicPr>
          <p:cNvPr id="1026" name="Picture 2" descr="http://c21teachingandlearning.global2.vic.edu.au/files/2012/09/SAMR-Model-23il86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933333" cy="3000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eoboar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00364" y="1357298"/>
            <a:ext cx="5857884" cy="4393413"/>
          </a:xfrm>
          <a:prstGeom prst="rect">
            <a:avLst/>
          </a:prstGeom>
        </p:spPr>
      </p:pic>
      <p:pic>
        <p:nvPicPr>
          <p:cNvPr id="1026" name="Picture 2" descr="http://c21teachingandlearning.global2.vic.edu.au/files/2012/09/SAMR-Model-23il86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933333" cy="3000371"/>
          </a:xfrm>
          <a:prstGeom prst="rect">
            <a:avLst/>
          </a:prstGeom>
          <a:noFill/>
        </p:spPr>
      </p:pic>
      <p:sp>
        <p:nvSpPr>
          <p:cNvPr id="5" name="Smiley Face 4"/>
          <p:cNvSpPr/>
          <p:nvPr/>
        </p:nvSpPr>
        <p:spPr>
          <a:xfrm>
            <a:off x="142844" y="0"/>
            <a:ext cx="571504" cy="714356"/>
          </a:xfrm>
          <a:prstGeom prst="smileyFace">
            <a:avLst>
              <a:gd name="adj" fmla="val 4653"/>
            </a:avLst>
          </a:prstGeom>
          <a:solidFill>
            <a:srgbClr val="FFFF00">
              <a:alpha val="7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r>
              <a:rPr 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 Smashing!</a:t>
            </a:r>
            <a:endParaRPr lang="en-CA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9698" name="Picture 2" descr="https://c2.staticflickr.com/6/5273/5857075237_38908289c1_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500174"/>
            <a:ext cx="3661166" cy="4881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21teachingandlearning.global2.vic.edu.au/files/2012/09/SAMR-Model-23il86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2933333" cy="3000371"/>
          </a:xfrm>
          <a:prstGeom prst="rect">
            <a:avLst/>
          </a:prstGeom>
          <a:noFill/>
        </p:spPr>
      </p:pic>
      <p:pic>
        <p:nvPicPr>
          <p:cNvPr id="5" name="Picture 4" descr="geoboard educreation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1142984"/>
            <a:ext cx="6096042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1142</TotalTime>
  <Words>114</Words>
  <Application>Microsoft Office PowerPoint</Application>
  <PresentationFormat>On-screen Show (4:3)</PresentationFormat>
  <Paragraphs>38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Math &amp; iPads: Moving Away From Tap and Touch Games</vt:lpstr>
      <vt:lpstr>Slide 2</vt:lpstr>
      <vt:lpstr>Some examples…</vt:lpstr>
      <vt:lpstr>Some open ended apps…</vt:lpstr>
      <vt:lpstr>Some manipulative apps…</vt:lpstr>
      <vt:lpstr>Slide 6</vt:lpstr>
      <vt:lpstr>Slide 7</vt:lpstr>
      <vt:lpstr>App Smashing!</vt:lpstr>
      <vt:lpstr>Slide 9</vt:lpstr>
      <vt:lpstr>Slide 10</vt:lpstr>
      <vt:lpstr>Some other math apps…</vt:lpstr>
      <vt:lpstr>Slide 12</vt:lpstr>
      <vt:lpstr>Slide 13</vt:lpstr>
      <vt:lpstr>Slide 14</vt:lpstr>
      <vt:lpstr>Re:Thinking Math</vt:lpstr>
      <vt:lpstr>Slide 16</vt:lpstr>
      <vt:lpstr>Bonus Slide!</vt:lpstr>
    </vt:vector>
  </TitlesOfParts>
  <Company>PDSB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iPad</dc:title>
  <dc:creator>Peel District School Board</dc:creator>
  <cp:lastModifiedBy>Peel District School Board</cp:lastModifiedBy>
  <cp:revision>178</cp:revision>
  <dcterms:created xsi:type="dcterms:W3CDTF">2013-10-10T18:36:38Z</dcterms:created>
  <dcterms:modified xsi:type="dcterms:W3CDTF">2014-05-08T23:42:06Z</dcterms:modified>
</cp:coreProperties>
</file>